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94F0A-416B-4416-B5F4-D2985DF303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0F5765-62C4-42A5-B39E-0178331B51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48FE7-CC67-4973-95C5-367A4E976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6DB7-AC45-4354-8CD2-73F3879BCC7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9223B-C2A6-4311-A610-B9CA58EC8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247EC-A1B9-4DA6-BB2F-7E0AF3EA4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FB22-A0F7-40EE-BEC2-4F9949C2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305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FFAF0-EEB6-4FD0-8D11-725F13314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8F1126-62DC-4250-9EAA-1A4E5D7A84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C805DD-8BA3-4638-9E5C-C35754B6D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6DB7-AC45-4354-8CD2-73F3879BCC7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61CEBB-FC47-4689-AA1E-02D766B31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24BCF-1EE0-4667-9AE7-E1EA25239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FB22-A0F7-40EE-BEC2-4F9949C2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165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52D328-53FE-4E90-90FA-B38706D71F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DC36EE-DEE4-4D63-9A80-62C9527271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B1E38-9CF1-4348-B648-0376B8FA3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6DB7-AC45-4354-8CD2-73F3879BCC7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32BCC-9036-4F87-9E1A-0E4C97E66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96C36-3B2C-4087-84BC-6D9A2B7FF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FB22-A0F7-40EE-BEC2-4F9949C2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500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2E84C-66F9-49C7-9368-E5B2BF8A4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ACB2F-B6D6-4261-AA43-767F2E6B1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2BB2C-914A-46C3-9718-0219C1F61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6DB7-AC45-4354-8CD2-73F3879BCC7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8C525-91AD-406C-856F-4FE8AABAB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825BF-E4F6-4653-B859-A871A091D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FB22-A0F7-40EE-BEC2-4F9949C2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296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328A3-A835-4612-BA12-ED16765E1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0AC755-1D80-4934-8387-B2A047AE26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7B472B-CB24-4958-B532-66D13D4FA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6DB7-AC45-4354-8CD2-73F3879BCC7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018A9-C9EB-4333-A666-44D16E3D2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093557-2209-4939-BEB6-8485305B3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FB22-A0F7-40EE-BEC2-4F9949C2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302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210FA-7FFD-4A0E-A286-15FAFD355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83162-A79B-4A8B-AF79-748101D8D8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6FBC6A-1B1C-40D9-AAC3-9F32AA371A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592B27-2540-49DE-AA2A-63C018585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6DB7-AC45-4354-8CD2-73F3879BCC7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179E5D-2FFF-4589-A7F2-4AF4DF408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A7CE6B-5A2D-40BD-A88C-653914F58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FB22-A0F7-40EE-BEC2-4F9949C2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7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CCDA3-6C2B-45B1-9B69-4AB3B1AFA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B9F2FF-AF4C-4436-B7DF-A4DBFFB7BD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D48013-D730-44EC-B710-54C43E378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36CDE0-EDD1-419D-AB16-A1EE172FF5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B792E2-B72B-480C-BB83-F8F4FBF6A4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CA31BD-C012-48E3-9473-DAF5D96CB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6DB7-AC45-4354-8CD2-73F3879BCC7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119750-7E76-42B1-9F0B-055D9270F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7AD2BC-C56E-48BA-9288-361C702ED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FB22-A0F7-40EE-BEC2-4F9949C2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98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BBEB8-2697-4D84-B224-1AED8A94E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7A6154-EB98-4D3E-A739-D162A1E58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6DB7-AC45-4354-8CD2-73F3879BCC7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C33878-8C35-4E32-9A19-285C14B41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451445-B9E2-44F6-AA4C-4C92A4514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FB22-A0F7-40EE-BEC2-4F9949C2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41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1B025A-C314-4328-A510-EFA41DAF1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6DB7-AC45-4354-8CD2-73F3879BCC7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A54155-C899-4511-A93A-6FFDB42A3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5A5F7C-BD29-488E-9548-5EB6810BE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FB22-A0F7-40EE-BEC2-4F9949C2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966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744BD-A275-421A-8291-C5F90B3B6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0177C-8BC8-46E0-87EA-585C282A0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A5EE26-B509-46BE-9C1C-DCB8CC2C17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BBC78B-BC64-43B3-981F-68AD15408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6DB7-AC45-4354-8CD2-73F3879BCC7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625771-672A-4541-8121-17AE9CB38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6B8953-43D9-4039-8C02-B816C0CD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FB22-A0F7-40EE-BEC2-4F9949C2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4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1E076-A19D-4500-9B95-C6733044F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1208FC-DECD-4C6B-87BA-84F378B640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7334C1-F56E-49CD-BF1E-FDFDD9FFB4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517130-DD4D-4824-9690-7B4DBE423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6DB7-AC45-4354-8CD2-73F3879BCC7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D9B7F1-DAC6-402F-9604-112EDB14E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57AC5F-597A-4A6D-B3ED-8810DF2AC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FB22-A0F7-40EE-BEC2-4F9949C2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881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2E9432-DE13-4F44-B317-108EF7601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5651F-1456-47FF-8D55-68708D286B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E130B-F319-4586-A7EB-38F091A707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C6DB7-AC45-4354-8CD2-73F3879BCC7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DCCBF-F78A-4055-A062-017277AB45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13C76-537A-45D2-83A4-1013A0BC4A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1FB22-A0F7-40EE-BEC2-4F9949C2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596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DACD9-83ED-407F-A53E-A5E7A6EC10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/>
              <a:t>qweqweqweqweqwq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25BD66-B65D-468E-BDA0-106B17E01C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26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Microsoft PowerPoint Presentation (2)</Template>
  <TotalTime>0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qweqweqweqweqwq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qweqweqweqweqwq</dc:title>
  <dc:creator>Jona Trachsel</dc:creator>
  <cp:lastModifiedBy>Jona Trachsel</cp:lastModifiedBy>
  <cp:revision>1</cp:revision>
  <dcterms:created xsi:type="dcterms:W3CDTF">2021-07-08T17:55:17Z</dcterms:created>
  <dcterms:modified xsi:type="dcterms:W3CDTF">2021-07-08T17:55:29Z</dcterms:modified>
</cp:coreProperties>
</file>